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45" r:id="rId2"/>
    <p:sldId id="647" r:id="rId3"/>
    <p:sldId id="693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92" r:id="rId12"/>
    <p:sldId id="687" r:id="rId13"/>
    <p:sldId id="688" r:id="rId14"/>
    <p:sldId id="658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664" r:id="rId24"/>
    <p:sldId id="702" r:id="rId25"/>
    <p:sldId id="703" r:id="rId26"/>
    <p:sldId id="712" r:id="rId27"/>
    <p:sldId id="666" r:id="rId28"/>
    <p:sldId id="704" r:id="rId29"/>
    <p:sldId id="705" r:id="rId30"/>
    <p:sldId id="706" r:id="rId31"/>
    <p:sldId id="707" r:id="rId32"/>
    <p:sldId id="708" r:id="rId33"/>
    <p:sldId id="709" r:id="rId34"/>
    <p:sldId id="710" r:id="rId35"/>
    <p:sldId id="711" r:id="rId36"/>
    <p:sldId id="713" r:id="rId37"/>
    <p:sldId id="714" r:id="rId38"/>
    <p:sldId id="715" r:id="rId39"/>
    <p:sldId id="716" r:id="rId40"/>
    <p:sldId id="717" r:id="rId41"/>
    <p:sldId id="718" r:id="rId42"/>
    <p:sldId id="723" r:id="rId43"/>
    <p:sldId id="724" r:id="rId44"/>
    <p:sldId id="725" r:id="rId45"/>
    <p:sldId id="719" r:id="rId46"/>
    <p:sldId id="72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3" autoAdjust="0"/>
    <p:restoredTop sz="91346" autoAdjust="0"/>
  </p:normalViewPr>
  <p:slideViewPr>
    <p:cSldViewPr>
      <p:cViewPr>
        <p:scale>
          <a:sx n="117" d="100"/>
          <a:sy n="117" d="100"/>
        </p:scale>
        <p:origin x="824" y="-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2768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Use your </a:t>
            </a:r>
            <a:r>
              <a:rPr lang="en-US" altLang="ko-KR" sz="6000" dirty="0" smtClean="0">
                <a:solidFill>
                  <a:srgbClr val="C00000"/>
                </a:solidFill>
              </a:rPr>
              <a:t>own</a:t>
            </a:r>
            <a:r>
              <a:rPr lang="en-US" altLang="ko-KR" sz="6000" dirty="0" smtClean="0"/>
              <a:t> dataset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495300"/>
            <a:ext cx="8267700" cy="5651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7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889000"/>
            <a:ext cx="8356600" cy="4864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889000"/>
            <a:ext cx="8356600" cy="4864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0"/>
            <a:ext cx="2401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50" y="673100"/>
            <a:ext cx="7937500" cy="5295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54" y="0"/>
            <a:ext cx="2507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6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Now, we have our own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96956"/>
            <a:ext cx="5328592" cy="52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7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2174999"/>
            <a:ext cx="8784976" cy="204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err="1" smtClean="0">
                <a:solidFill>
                  <a:srgbClr val="C00000"/>
                </a:solidFill>
              </a:rPr>
              <a:t>logistic_regression_custom_data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2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00" y="2170112"/>
            <a:ext cx="7594600" cy="2374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771" y="333375"/>
            <a:ext cx="7392458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1528762"/>
            <a:ext cx="6718300" cy="3657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1370012"/>
            <a:ext cx="6946900" cy="3975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860144"/>
            <a:ext cx="674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1. Generate your custom dataset with ‘</a:t>
            </a:r>
            <a:r>
              <a:rPr kumimoji="1" lang="en-US" altLang="ko-KR" sz="2400" dirty="0" err="1" smtClean="0"/>
              <a:t>npz</a:t>
            </a:r>
            <a:r>
              <a:rPr kumimoji="1" lang="en-US" altLang="ko-KR" sz="2400" dirty="0" smtClean="0"/>
              <a:t>’ file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671128"/>
            <a:ext cx="6062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2. Run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logistic regression </a:t>
            </a:r>
            <a:r>
              <a:rPr kumimoji="1" lang="en-US" altLang="ko-KR" sz="2400" dirty="0" smtClean="0"/>
              <a:t>on this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3568" y="3482112"/>
            <a:ext cx="669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3. Run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multi-layer perceptron </a:t>
            </a:r>
            <a:r>
              <a:rPr kumimoji="1" lang="en-US" altLang="ko-KR" sz="2400" dirty="0" smtClean="0"/>
              <a:t>on this dataset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83568" y="4293096"/>
            <a:ext cx="7709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4. Run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convolutional neural network </a:t>
            </a:r>
            <a:r>
              <a:rPr kumimoji="1" lang="en-US" altLang="ko-KR" sz="2400" dirty="0" smtClean="0"/>
              <a:t>on this dataset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01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923" y="333375"/>
            <a:ext cx="7444153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923" y="333375"/>
            <a:ext cx="7444153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0"/>
            <a:ext cx="3979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468562"/>
            <a:ext cx="5092700" cy="177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070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We got 57.1% accuracy on our own test dataset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7399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One interesting thing to notice is that we got 100% accuracy on our own training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1560" y="5631631"/>
            <a:ext cx="3819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Clear sign of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overfitting</a:t>
            </a:r>
            <a:r>
              <a:rPr kumimoji="1" lang="en-US" altLang="ko-KR" sz="2400" dirty="0" smtClean="0"/>
              <a:t>! 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923424"/>
            <a:ext cx="36703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718469"/>
            <a:ext cx="6934200" cy="4064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Weight decay </a:t>
            </a:r>
            <a:r>
              <a:rPr kumimoji="1" lang="en-US" altLang="ko-KR" dirty="0" smtClean="0"/>
              <a:t>comes to rescue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2348880"/>
            <a:ext cx="41044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6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718469"/>
            <a:ext cx="6934200" cy="4064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Weight decay </a:t>
            </a:r>
            <a:r>
              <a:rPr kumimoji="1" lang="en-US" altLang="ko-KR" dirty="0" smtClean="0"/>
              <a:t>comes to rescue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2348880"/>
            <a:ext cx="41044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4624"/>
            <a:ext cx="43561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616" y="1119188"/>
            <a:ext cx="451076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Weight decay?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7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Lesson here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24744"/>
            <a:ext cx="4477866" cy="49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2174999"/>
            <a:ext cx="8784976" cy="204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err="1">
                <a:solidFill>
                  <a:srgbClr val="C00000"/>
                </a:solidFill>
              </a:rPr>
              <a:t>mlp_customdata_basic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2057400"/>
            <a:ext cx="8318500" cy="2527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24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>
                <a:solidFill>
                  <a:srgbClr val="C00000"/>
                </a:solidFill>
              </a:rPr>
              <a:t>basic_gendataset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423" y="260350"/>
            <a:ext cx="7063153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9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915" y="260350"/>
            <a:ext cx="6356169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7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1441450"/>
            <a:ext cx="8318500" cy="3759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23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534" y="260350"/>
            <a:ext cx="7634932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534" y="260350"/>
            <a:ext cx="7634932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93" y="0"/>
            <a:ext cx="4021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2520950"/>
            <a:ext cx="5041900" cy="1600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2174999"/>
            <a:ext cx="8784976" cy="204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err="1">
                <a:solidFill>
                  <a:srgbClr val="C00000"/>
                </a:solidFill>
              </a:rPr>
              <a:t>cnn_customdata_basic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77618"/>
            <a:ext cx="8496300" cy="215988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182" y="333375"/>
            <a:ext cx="7655635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1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738" y="333375"/>
            <a:ext cx="4930523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6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1339850"/>
            <a:ext cx="7416800" cy="3962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92572"/>
            <a:ext cx="8496300" cy="352998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835" y="333375"/>
            <a:ext cx="7590330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931862"/>
            <a:ext cx="8064500" cy="485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442" y="333375"/>
            <a:ext cx="6119116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442" y="333375"/>
            <a:ext cx="6119116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65" y="0"/>
            <a:ext cx="360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950" y="2551112"/>
            <a:ext cx="4356100" cy="1612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4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2" y="1377208"/>
            <a:ext cx="2062790" cy="39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30" y="1377208"/>
            <a:ext cx="2301019" cy="3924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87" y="1377208"/>
            <a:ext cx="2301019" cy="39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377208"/>
            <a:ext cx="2277070" cy="39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8200" y="5515369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0869" y="5515369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LR-tuned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638" y="5517229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MLP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85066" y="5517230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CNN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9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523637"/>
            <a:ext cx="8496300" cy="55948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241550"/>
            <a:ext cx="6464300" cy="2159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3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54" y="260350"/>
            <a:ext cx="7396691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830337"/>
            <a:ext cx="8496300" cy="49814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0" y="2038350"/>
            <a:ext cx="7797800" cy="2565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7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33273</TotalTime>
  <Words>152</Words>
  <Application>Microsoft Macintosh PowerPoint</Application>
  <PresentationFormat>화면 슬라이드 쇼(4:3)</PresentationFormat>
  <Paragraphs>67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Now, we have our own dataset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Logistic regression</vt:lpstr>
      <vt:lpstr>Weight decay comes to rescue</vt:lpstr>
      <vt:lpstr>Weight decay comes to rescue</vt:lpstr>
      <vt:lpstr>Weight decay?</vt:lpstr>
      <vt:lpstr>Lesson here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1138</cp:revision>
  <dcterms:created xsi:type="dcterms:W3CDTF">2010-03-17T18:05:41Z</dcterms:created>
  <dcterms:modified xsi:type="dcterms:W3CDTF">2016-09-25T02:01:17Z</dcterms:modified>
</cp:coreProperties>
</file>